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4BAE35-E98C-D743-471D-923019FA9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C35C0FE-7DFB-2B70-1CEF-75106C327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082274-FA69-611D-F3F8-AF1F090B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1C3B29-337E-0936-5378-E88E8BBD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CBA5C4-9F20-B675-AE33-9B4A2F90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4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60600-6040-1114-E4FA-D409A472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A88C972-5CAE-F89D-E1C2-A52BA4C9C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E3213D-365F-5612-BB18-9A4BFBAE4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8C430F-0E96-DD6D-CB02-BDEFEAF0D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E75BA6-2122-5F68-0CE4-46EEB1A0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74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ACA590A-D14C-0178-0D55-B86FC32A2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E1D7AD-16A7-D80B-6A48-BA9772042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75A1D4-0558-D82A-C24C-521A5DBB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0CDFAC-4C85-9A59-13F0-1862020C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ABA9A0-79F9-03D9-1AA9-5092381C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17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FC9778-1D00-71C7-C4AA-A41ADADE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8A5670-FCA4-6CDC-0F36-FC54363D3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D00A7D-CB85-8C9B-657F-42B90375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0CEC98-EC1C-63AD-4A3F-7D4E10C76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244D49-0030-3A32-CFAB-8F4A670E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44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A0F09F-2DA3-9781-544B-D7C9AC51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F29EED-C8F9-BB45-A60C-AE8944269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64B161-A954-EC4A-3D1B-910D591F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070DF1-A6AD-3B9C-AFC0-C2932E8F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E6A551-BD1B-D602-A887-38A3DA78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435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3BE675-DFE3-8E2F-F5C4-A4DDF7199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7F58C-291D-1934-6636-B227AE989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AE12BFF-67BF-B699-AEC4-46237B848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D79CC31-0DDA-00C7-6C24-A1BEACD9B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782198-DE53-B669-5096-237979E6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116AC3A-0FA2-89F1-46C1-05BD35F46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32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B71861-A38D-AB11-15DF-F61B3661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92538F3-405A-385C-FA50-141F22C63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799E242-255A-8909-3E52-54BD49CF0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B9D7A9-0292-A50D-CB4B-2FD2C49C11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8C82C8F-2615-59E0-DDD3-ACA255F20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96BC1FE-3B21-6540-217E-E4DCE37B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8271DA4-3E3C-D21E-FF73-8E24AEE0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6EB41FD-1DD0-C6E9-A2C9-7462CB61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54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4EE271-5C15-8032-7511-37881CAA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7C36DD-C58F-A620-19CE-04651002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316FA6F-6E7D-180A-E1F4-A343D9158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7412561-6115-1C1D-6134-ECDA3336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61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B762112-A415-5910-4D18-90E5D8C6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3DE5E85-443C-ED78-20B3-CEF3BBE8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435AB1-0125-F0CF-760A-F2580EFF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29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98F6E2-36F6-D20E-CBE6-EFBDDF9E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E4BA0B-154D-C588-4673-C236E2056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29DD5C5-08AC-9112-BB8A-041100CF5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6A5EE3-A280-E3DC-278B-B9A412BDA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3DD1FC-ABB6-D8B7-F8DE-0831E570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D3D8A1-2032-E57F-488A-1E1AC57B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18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B77156-BC2D-FDF3-3833-CE0905F2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EC27293-E7B3-2F4A-A33D-4C9ED1C02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0B950A6-9E89-688F-2282-9346E9C2B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DD8BDAF-38CC-5F7D-D678-2A468D597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7C34BB9-98D6-20A3-BF7A-DE661B15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7A2241B-EBFA-7171-78F3-939AB1351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68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9067F9C-3C00-BBC1-577E-BE66DC52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460050F-BD75-E70D-0231-E6B4C5F3F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D72543-D37F-2586-A8EB-E1C5F4A99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4DDCE-5138-4469-96BF-88A1D5966D08}" type="datetimeFigureOut">
              <a:rPr kumimoji="1" lang="ja-JP" altLang="en-US" smtClean="0"/>
              <a:t>2024/8/22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478C77-1584-5441-11FB-ED00EC488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E8DF5C-8E12-4FB6-96E3-896F3B275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B90F5-3829-43EF-8241-9272CF0D66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1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yahoo.co.jp/search?ei=UTF-8&amp;rkf=1&amp;slfr=1&amp;qrw=0&amp;p=%E3%83%9A%E3%83%BC%E3%83%91%E3%83%BC%E3%82%AF%E3%83%A9%E3%83%95%E3%83%88&amp;fr=link_kw_nws_direct&amp;fr2=cid_d35d5031fa95e2fe5a405f521a13fef8edf4c85d" TargetMode="External"/><Relationship Id="rId2" Type="http://schemas.openxmlformats.org/officeDocument/2006/relationships/hyperlink" Target="https://search.yahoo.co.jp/search?ei=UTF-8&amp;rkf=1&amp;slfr=1&amp;qrw=0&amp;p=%E4%B9%9D%E5%B7%9E%E5%9C%B0%E6%96%B9%E6%95%B4%E5%82%99%E5%B1%80&amp;fr=link_kw_nws_direct&amp;fr2=cid_d35d5031fa95e2fe5a405f521a13fef8edf4c85d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99B813-ED0D-AE5C-0599-E6E1B1F9F7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令和６年８月２０日（火）</a:t>
            </a:r>
            <a:br>
              <a:rPr kumimoji="1" lang="en-US" altLang="ja-JP" dirty="0"/>
            </a:br>
            <a:r>
              <a:rPr kumimoji="1" lang="ja-JP" altLang="en-US" dirty="0"/>
              <a:t>重機工事現場見学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E2E2717-4390-2A3F-84D9-3DE27A386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3213" y="4614760"/>
            <a:ext cx="4866968" cy="1120877"/>
          </a:xfrm>
        </p:spPr>
        <p:txBody>
          <a:bodyPr>
            <a:normAutofit/>
          </a:bodyPr>
          <a:lstStyle/>
          <a:p>
            <a:r>
              <a:rPr lang="ja-JP" altLang="en-US" dirty="0"/>
              <a:t>サガ</a:t>
            </a:r>
            <a:r>
              <a:rPr kumimoji="1" lang="ja-JP" altLang="en-US" dirty="0"/>
              <a:t>テレビ　１８時台のニュース</a:t>
            </a:r>
            <a:endParaRPr kumimoji="1" lang="en-US" altLang="ja-JP" dirty="0"/>
          </a:p>
          <a:p>
            <a:r>
              <a:rPr kumimoji="1" lang="ja-JP" altLang="en-US" dirty="0"/>
              <a:t>（ばら組２１名参加）</a:t>
            </a:r>
          </a:p>
        </p:txBody>
      </p:sp>
    </p:spTree>
    <p:extLst>
      <p:ext uri="{BB962C8B-B14F-4D97-AF65-F5344CB8AC3E}">
        <p14:creationId xmlns:p14="http://schemas.microsoft.com/office/powerpoint/2010/main" val="3813446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45CB524-60FF-222F-A6CE-81969947B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312" y="2058750"/>
            <a:ext cx="6718590" cy="48680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96092BD-32FE-1F1D-21E8-C8F6C51D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97" y="462115"/>
            <a:ext cx="4436379" cy="3774851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8967036-5688-74DA-C00A-7B96BBD90B33}"/>
              </a:ext>
            </a:extLst>
          </p:cNvPr>
          <p:cNvGrpSpPr/>
          <p:nvPr/>
        </p:nvGrpSpPr>
        <p:grpSpPr>
          <a:xfrm>
            <a:off x="722691" y="4541766"/>
            <a:ext cx="3609376" cy="1579796"/>
            <a:chOff x="722691" y="4541766"/>
            <a:chExt cx="3609376" cy="157979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E3B4598-BF3A-FABB-5A52-6140CE6EA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891" y="4541766"/>
              <a:ext cx="1221105" cy="1211580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4B7C097-DEA2-3384-5B8E-80CC5DBD6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384" y="4541766"/>
              <a:ext cx="1150620" cy="1164590"/>
            </a:xfrm>
            <a:prstGeom prst="rect">
              <a:avLst/>
            </a:prstGeom>
          </p:spPr>
        </p:pic>
        <p:sp>
          <p:nvSpPr>
            <p:cNvPr id="6" name="テキスト ボックス 16">
              <a:extLst>
                <a:ext uri="{FF2B5EF4-FFF2-40B4-BE49-F238E27FC236}">
                  <a16:creationId xmlns:a16="http://schemas.microsoft.com/office/drawing/2014/main" id="{800E8180-4EBC-8FA6-8865-98FB3F521D16}"/>
                </a:ext>
              </a:extLst>
            </p:cNvPr>
            <p:cNvSpPr txBox="1"/>
            <p:nvPr/>
          </p:nvSpPr>
          <p:spPr>
            <a:xfrm>
              <a:off x="722691" y="5786282"/>
              <a:ext cx="1409700" cy="33528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ja-JP" sz="1050" kern="100">
                  <a:effectLst/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↑</a:t>
              </a:r>
              <a:r>
                <a:rPr lang="en-US" sz="1050" kern="100">
                  <a:effectLst/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Yahoo!</a:t>
              </a:r>
              <a:r>
                <a:rPr lang="ja-JP" sz="1050" kern="100">
                  <a:effectLst/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ニュース</a:t>
              </a:r>
            </a:p>
          </p:txBody>
        </p:sp>
        <p:sp>
          <p:nvSpPr>
            <p:cNvPr id="8" name="テキスト ボックス 16">
              <a:extLst>
                <a:ext uri="{FF2B5EF4-FFF2-40B4-BE49-F238E27FC236}">
                  <a16:creationId xmlns:a16="http://schemas.microsoft.com/office/drawing/2014/main" id="{A59086AE-1A55-39B0-8AB2-1CA8E2365E76}"/>
                </a:ext>
              </a:extLst>
            </p:cNvPr>
            <p:cNvSpPr txBox="1"/>
            <p:nvPr/>
          </p:nvSpPr>
          <p:spPr>
            <a:xfrm>
              <a:off x="2922367" y="5750600"/>
              <a:ext cx="1409700" cy="3352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ja-JP" sz="1050" kern="100" dirty="0">
                  <a:effectLst/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↑サガテレビ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873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画面録画 3">
            <a:hlinkClick r:id="" action="ppaction://media"/>
            <a:extLst>
              <a:ext uri="{FF2B5EF4-FFF2-40B4-BE49-F238E27FC236}">
                <a16:creationId xmlns:a16="http://schemas.microsoft.com/office/drawing/2014/main" id="{D4E50AFC-7A12-4D84-571E-B0189CF2CB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084" y="0"/>
            <a:ext cx="11379831" cy="63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FC07C3-9520-4A69-6A35-08E2508B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85852" cy="1325563"/>
          </a:xfrm>
        </p:spPr>
        <p:txBody>
          <a:bodyPr/>
          <a:lstStyle/>
          <a:p>
            <a:r>
              <a:rPr kumimoji="1" lang="en-US" altLang="ja-JP" dirty="0"/>
              <a:t>Yahoo!</a:t>
            </a:r>
            <a:r>
              <a:rPr kumimoji="1" lang="ja-JP" altLang="en-US" dirty="0"/>
              <a:t>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493F20-FE8D-2193-0FF6-F282D9020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佐賀市の園児が有明海沿岸道路の工事現場を訪れ、ショベルカーなどの重機に乗って土木の仕事を学びました。 この現場見学会は地域の子どもたちに土木に親しんでもらおうと、有明海沿岸道路の工事を請け負う建設会社が国交省・</a:t>
            </a:r>
            <a:r>
              <a:rPr lang="ja-JP" altLang="en-US" b="0" i="0" u="none" strike="noStrike" dirty="0">
                <a:solidFill>
                  <a:srgbClr val="0033CC"/>
                </a:solidFill>
                <a:effectLst/>
                <a:highlight>
                  <a:srgbClr val="FFFFFF"/>
                </a:highlight>
                <a:latin typeface="ヒラギノ角ゴ Pro W3"/>
                <a:hlinkClick r:id="rId2"/>
              </a:rPr>
              <a:t>九州地方整備局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と合同で初めて行ったものです。 </a:t>
            </a:r>
            <a:r>
              <a:rPr lang="en-US" altLang="ja-JP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20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日は佐賀市の博愛の里こども園の年長児</a:t>
            </a:r>
            <a:r>
              <a:rPr lang="en-US" altLang="ja-JP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21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人が参加。 現場で活躍するショベルカーなどの重機に乗り、運転手気分を味わっていました。 </a:t>
            </a:r>
            <a:r>
              <a:rPr lang="en-US" altLang="ja-JP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【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児童</a:t>
            </a:r>
            <a:r>
              <a:rPr lang="en-US" altLang="ja-JP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】 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「何乗ったの？」「ショベルカー」 </a:t>
            </a:r>
            <a:r>
              <a:rPr lang="en-US" altLang="ja-JP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Q.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どんなところ楽しかった？「音鳴らすところ」 </a:t>
            </a:r>
            <a:r>
              <a:rPr lang="en-US" altLang="ja-JP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【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国土交通省九州地方整備局 赤星綾香建設監督官</a:t>
            </a:r>
            <a:r>
              <a:rPr lang="en-US" altLang="ja-JP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】 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「子供たちの笑顔で我々企画した方もすごくパワーもらえましたし、今後益々仕事頑張って進めていきたいなと」 最後に園児たちは働く車の</a:t>
            </a:r>
            <a:r>
              <a:rPr lang="ja-JP" altLang="en-US" b="0" i="0" u="none" strike="noStrike" dirty="0">
                <a:solidFill>
                  <a:srgbClr val="0033CC"/>
                </a:solidFill>
                <a:effectLst/>
                <a:highlight>
                  <a:srgbClr val="FFFFFF"/>
                </a:highlight>
                <a:latin typeface="ヒラギノ角ゴ Pro W3"/>
                <a:hlinkClick r:id="rId3"/>
              </a:rPr>
              <a:t>ペーパークラフト</a:t>
            </a:r>
            <a:r>
              <a:rPr lang="ja-JP" alt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ヒラギノ角ゴ Pro W3"/>
              </a:rPr>
              <a:t>をお土産で受け取るなど、土木の仕事を楽しく学んでいました。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7071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215</Words>
  <Application>Microsoft Office PowerPoint</Application>
  <PresentationFormat>ワイド画面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0" baseType="lpstr">
      <vt:lpstr>ヒラギノ角ゴ Pro W3</vt:lpstr>
      <vt:lpstr>游ゴシック</vt:lpstr>
      <vt:lpstr>游ゴシック Light</vt:lpstr>
      <vt:lpstr>游明朝</vt:lpstr>
      <vt:lpstr>Arial</vt:lpstr>
      <vt:lpstr>Office テーマ</vt:lpstr>
      <vt:lpstr>令和６年８月２０日（火） 重機工事現場見学</vt:lpstr>
      <vt:lpstr>PowerPoint プレゼンテーション</vt:lpstr>
      <vt:lpstr>PowerPoint プレゼンテーション</vt:lpstr>
      <vt:lpstr>Yahoo!ニュース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康子 五反田</dc:creator>
  <cp:lastModifiedBy>康子 五反田</cp:lastModifiedBy>
  <cp:revision>4</cp:revision>
  <dcterms:created xsi:type="dcterms:W3CDTF">2024-08-21T01:25:53Z</dcterms:created>
  <dcterms:modified xsi:type="dcterms:W3CDTF">2024-08-21T23:49:23Z</dcterms:modified>
</cp:coreProperties>
</file>